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14"/>
  </p:handoutMasterIdLst>
  <p:sldIdLst>
    <p:sldId id="256" r:id="rId4"/>
    <p:sldId id="268" r:id="rId5"/>
    <p:sldId id="267" r:id="rId6"/>
    <p:sldId id="282" r:id="rId7"/>
    <p:sldId id="270" r:id="rId8"/>
    <p:sldId id="286" r:id="rId9"/>
    <p:sldId id="284" r:id="rId10"/>
    <p:sldId id="287" r:id="rId11"/>
    <p:sldId id="285" r:id="rId12"/>
    <p:sldId id="262" r:id="rId13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171B6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-422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pPr/>
              <a:t>8/15/2016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=""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Human Resources Console Application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Trifon</a:t>
            </a:r>
            <a:r>
              <a:rPr lang="en-US" dirty="0" smtClean="0"/>
              <a:t> </a:t>
            </a:r>
            <a:r>
              <a:rPr lang="en-US" dirty="0" err="1" smtClean="0"/>
              <a:t>Trifonov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5270096" cy="1325563"/>
          </a:xfrm>
        </p:spPr>
        <p:txBody>
          <a:bodyPr/>
          <a:lstStyle/>
          <a:p>
            <a:r>
              <a:rPr lang="en-US" dirty="0" smtClean="0"/>
              <a:t>Thank you for watching!</a:t>
            </a:r>
            <a:endParaRPr lang="uk-UA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1239972" y="4149307"/>
            <a:ext cx="2823070" cy="815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33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err="1" smtClean="0">
                <a:latin typeface="+mj-lt"/>
                <a:ea typeface="+mj-ea"/>
                <a:cs typeface="+mj-cs"/>
              </a:rPr>
              <a:t>Trifon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Trifonov</a:t>
            </a:r>
            <a:endParaRPr kumimoji="0" lang="uk-UA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3783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pitchFamily="2" charset="2"/>
              <a:buChar char="v"/>
            </a:pPr>
            <a:endParaRPr lang="en-US" sz="2800" dirty="0" smtClean="0"/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Functionalities</a:t>
            </a:r>
          </a:p>
          <a:p>
            <a:pPr>
              <a:buFont typeface="Wingdings" pitchFamily="2" charset="2"/>
              <a:buChar char="v"/>
            </a:pPr>
            <a:endParaRPr lang="en-US" sz="2800" dirty="0" smtClean="0"/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 Structure </a:t>
            </a:r>
          </a:p>
        </p:txBody>
      </p:sp>
      <p:pic>
        <p:nvPicPr>
          <p:cNvPr id="4" name="Picture 3" descr="hr_progra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31124" y="1818696"/>
            <a:ext cx="6070121" cy="396284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0"/>
          </p:nvPr>
        </p:nvSpPr>
        <p:spPr>
          <a:xfrm>
            <a:off x="1274323" y="1233488"/>
            <a:ext cx="10655741" cy="4391025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dirty="0" smtClean="0"/>
              <a:t>Add Employees: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 Recommendatory Fields - Name, Position;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 Eligible Fields - Project, Project Manager, Team Leader, Delivery Director, </a:t>
            </a:r>
            <a:r>
              <a:rPr lang="en-US" dirty="0" err="1" smtClean="0"/>
              <a:t>Ceo</a:t>
            </a:r>
            <a:r>
              <a:rPr lang="en-US" dirty="0" smtClean="0"/>
              <a:t>;</a:t>
            </a:r>
          </a:p>
          <a:p>
            <a:pPr lvl="1">
              <a:buFont typeface="Wingdings" pitchFamily="2" charset="2"/>
              <a:buChar char="v"/>
            </a:pPr>
            <a:endParaRPr lang="en-US" dirty="0" smtClean="0"/>
          </a:p>
          <a:p>
            <a:pPr>
              <a:buFont typeface="Wingdings" pitchFamily="2" charset="2"/>
              <a:buChar char="v"/>
            </a:pPr>
            <a:r>
              <a:rPr lang="en-US" dirty="0" smtClean="0"/>
              <a:t>Search Employees by: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 Name;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 Position;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 Project;</a:t>
            </a:r>
          </a:p>
          <a:p>
            <a:pPr lvl="1">
              <a:buFont typeface="Wingdings" pitchFamily="2" charset="2"/>
              <a:buChar char="v"/>
            </a:pPr>
            <a:endParaRPr lang="en-US" dirty="0" smtClean="0"/>
          </a:p>
          <a:p>
            <a:pPr>
              <a:buFont typeface="Wingdings" pitchFamily="2" charset="2"/>
              <a:buChar char="v"/>
            </a:pPr>
            <a:r>
              <a:rPr lang="en-US" dirty="0" smtClean="0"/>
              <a:t>Print List with all employees.</a:t>
            </a:r>
            <a:endParaRPr lang="uk-UA" dirty="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Functionalities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32495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</a:t>
            </a:r>
            <a:endParaRPr lang="uk-UA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itchFamily="2" charset="2"/>
              <a:buChar char="v"/>
            </a:pPr>
            <a:r>
              <a:rPr lang="en-US" dirty="0" smtClean="0"/>
              <a:t>Namespace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err="1" smtClean="0"/>
              <a:t>HumanResourcesSystem</a:t>
            </a:r>
            <a:r>
              <a:rPr lang="en-US" dirty="0" smtClean="0"/>
              <a:t>;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/>
              <a:t>Classes: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err="1" smtClean="0"/>
              <a:t>HumanResourcesProgram</a:t>
            </a:r>
            <a:endParaRPr lang="en-US" dirty="0" smtClean="0"/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Employee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Menus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Add 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Search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err="1" smtClean="0"/>
              <a:t>SearchByName</a:t>
            </a:r>
            <a:endParaRPr lang="en-US" dirty="0" smtClean="0"/>
          </a:p>
          <a:p>
            <a:pPr lvl="1">
              <a:buFont typeface="Wingdings" pitchFamily="2" charset="2"/>
              <a:buChar char="v"/>
            </a:pPr>
            <a:r>
              <a:rPr lang="en-US" dirty="0" err="1" smtClean="0"/>
              <a:t>SearchByPosition</a:t>
            </a:r>
            <a:endParaRPr lang="en-US" dirty="0" smtClean="0"/>
          </a:p>
          <a:p>
            <a:pPr lvl="1">
              <a:buFont typeface="Wingdings" pitchFamily="2" charset="2"/>
              <a:buChar char="v"/>
            </a:pPr>
            <a:r>
              <a:rPr lang="en-US" dirty="0" err="1" smtClean="0"/>
              <a:t>SearchByProject</a:t>
            </a:r>
            <a:endParaRPr lang="en-US" dirty="0" smtClean="0"/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Print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Check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err="1" smtClean="0"/>
              <a:t>MessageExceptions</a:t>
            </a:r>
            <a:endParaRPr lang="en-US" dirty="0" smtClean="0"/>
          </a:p>
          <a:p>
            <a:pPr lvl="1">
              <a:buFont typeface="Wingdings" pitchFamily="2" charset="2"/>
              <a:buChar char="v"/>
            </a:pPr>
            <a:endParaRPr lang="en-US" dirty="0" smtClean="0"/>
          </a:p>
          <a:p>
            <a:pPr lvl="1"/>
            <a:endParaRPr lang="uk-UA" dirty="0"/>
          </a:p>
        </p:txBody>
      </p:sp>
      <p:pic>
        <p:nvPicPr>
          <p:cNvPr id="1027" name="Picture 3" descr="C:\Users\User\Desktop\Class diagram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66735" y="2378206"/>
            <a:ext cx="7583725" cy="2972119"/>
          </a:xfrm>
          <a:prstGeom prst="rect">
            <a:avLst/>
          </a:prstGeom>
          <a:noFill/>
        </p:spPr>
      </p:pic>
      <p:sp>
        <p:nvSpPr>
          <p:cNvPr id="6" name="Заголовок 3"/>
          <p:cNvSpPr txBox="1">
            <a:spLocks/>
          </p:cNvSpPr>
          <p:nvPr/>
        </p:nvSpPr>
        <p:spPr>
          <a:xfrm>
            <a:off x="6320635" y="1571796"/>
            <a:ext cx="3504276" cy="5259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33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Class</a:t>
            </a:r>
            <a:r>
              <a:rPr kumimoji="0" lang="en-US" sz="28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Diagram</a:t>
            </a:r>
            <a:endParaRPr kumimoji="0" lang="uk-UA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06405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 - methods</a:t>
            </a:r>
            <a:endParaRPr lang="uk-UA" dirty="0"/>
          </a:p>
        </p:txBody>
      </p:sp>
      <p:sp>
        <p:nvSpPr>
          <p:cNvPr id="5" name="Rectangle 4"/>
          <p:cNvSpPr/>
          <p:nvPr/>
        </p:nvSpPr>
        <p:spPr>
          <a:xfrm>
            <a:off x="396815" y="2078967"/>
            <a:ext cx="1130060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Font typeface="Wingdings" pitchFamily="2" charset="2"/>
              <a:buChar char="v"/>
            </a:pPr>
            <a:r>
              <a:rPr lang="en-US" sz="2400" dirty="0" err="1" smtClean="0"/>
              <a:t>HumanResourcesProgram</a:t>
            </a:r>
            <a:r>
              <a:rPr lang="en-US" sz="2400" dirty="0" smtClean="0"/>
              <a:t> class – containing the “main” method</a:t>
            </a:r>
          </a:p>
          <a:p>
            <a:pPr lvl="1">
              <a:buFont typeface="Wingdings" pitchFamily="2" charset="2"/>
              <a:buChar char="v"/>
            </a:pPr>
            <a:endParaRPr lang="en-US" sz="2400" dirty="0" smtClean="0"/>
          </a:p>
          <a:p>
            <a:pPr lvl="1">
              <a:buFont typeface="Wingdings" pitchFamily="2" charset="2"/>
              <a:buChar char="v"/>
            </a:pPr>
            <a:r>
              <a:rPr lang="en-US" sz="2400" dirty="0" smtClean="0"/>
              <a:t>Employee class – containing fields, properties, getters and setters of the employees</a:t>
            </a:r>
          </a:p>
          <a:p>
            <a:pPr lvl="1">
              <a:buFont typeface="Wingdings" pitchFamily="2" charset="2"/>
              <a:buChar char="v"/>
            </a:pPr>
            <a:endParaRPr lang="en-US" sz="2400" dirty="0" smtClean="0"/>
          </a:p>
          <a:p>
            <a:pPr lvl="1">
              <a:buFont typeface="Wingdings" pitchFamily="2" charset="2"/>
              <a:buChar char="v"/>
            </a:pPr>
            <a:r>
              <a:rPr lang="en-US" sz="2400" dirty="0" smtClean="0"/>
              <a:t>Menus class – containing two methods with menus information</a:t>
            </a:r>
          </a:p>
          <a:p>
            <a:pPr lvl="1">
              <a:buFont typeface="Wingdings" pitchFamily="2" charset="2"/>
              <a:buChar char="v"/>
            </a:pPr>
            <a:endParaRPr lang="en-US" sz="2400" dirty="0" smtClean="0"/>
          </a:p>
          <a:p>
            <a:pPr lvl="5">
              <a:buFont typeface="Wingdings" pitchFamily="2" charset="2"/>
              <a:buChar char="v"/>
            </a:pPr>
            <a:endParaRPr lang="en-US" sz="2400" dirty="0" smtClean="0"/>
          </a:p>
        </p:txBody>
      </p:sp>
    </p:spTree>
    <p:extLst>
      <p:ext uri="{BB962C8B-B14F-4D97-AF65-F5344CB8AC3E}">
        <p14:creationId xmlns="" xmlns:p14="http://schemas.microsoft.com/office/powerpoint/2010/main" val="403617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 - methods</a:t>
            </a:r>
            <a:endParaRPr lang="bg-BG" dirty="0"/>
          </a:p>
        </p:txBody>
      </p:sp>
      <p:sp>
        <p:nvSpPr>
          <p:cNvPr id="4" name="Rectangle 3"/>
          <p:cNvSpPr/>
          <p:nvPr/>
        </p:nvSpPr>
        <p:spPr>
          <a:xfrm>
            <a:off x="399690" y="2198804"/>
            <a:ext cx="1157377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Font typeface="Wingdings" pitchFamily="2" charset="2"/>
              <a:buChar char="v"/>
            </a:pPr>
            <a:r>
              <a:rPr lang="en-US" sz="2400" dirty="0" smtClean="0"/>
              <a:t>Add class – containing the logic of adding new employees, and it has private methods:</a:t>
            </a:r>
          </a:p>
          <a:p>
            <a:pPr lvl="1">
              <a:buFont typeface="Wingdings" pitchFamily="2" charset="2"/>
              <a:buChar char="v"/>
            </a:pPr>
            <a:endParaRPr lang="en-US" sz="2400" dirty="0" smtClean="0"/>
          </a:p>
          <a:p>
            <a:pPr lvl="2">
              <a:buFont typeface="Wingdings" pitchFamily="2" charset="2"/>
              <a:buChar char="v"/>
            </a:pPr>
            <a:r>
              <a:rPr lang="en-US" sz="2400" dirty="0" smtClean="0"/>
              <a:t> </a:t>
            </a:r>
            <a:r>
              <a:rPr lang="en-US" sz="2400" dirty="0" err="1" smtClean="0"/>
              <a:t>addProject</a:t>
            </a:r>
            <a:r>
              <a:rPr lang="en-US" sz="2400" dirty="0" smtClean="0"/>
              <a:t>;</a:t>
            </a:r>
          </a:p>
          <a:p>
            <a:pPr lvl="2">
              <a:buFont typeface="Wingdings" pitchFamily="2" charset="2"/>
              <a:buChar char="v"/>
            </a:pPr>
            <a:r>
              <a:rPr lang="en-US" sz="2400" dirty="0" smtClean="0"/>
              <a:t> </a:t>
            </a:r>
            <a:r>
              <a:rPr lang="en-US" sz="2400" dirty="0" err="1" smtClean="0"/>
              <a:t>addProjectManager</a:t>
            </a:r>
            <a:r>
              <a:rPr lang="en-US" sz="2400" dirty="0" smtClean="0"/>
              <a:t>;</a:t>
            </a:r>
          </a:p>
          <a:p>
            <a:pPr lvl="2">
              <a:buFont typeface="Wingdings" pitchFamily="2" charset="2"/>
              <a:buChar char="v"/>
            </a:pPr>
            <a:r>
              <a:rPr lang="en-US" sz="2400" dirty="0" smtClean="0"/>
              <a:t> </a:t>
            </a:r>
            <a:r>
              <a:rPr lang="en-US" sz="2400" dirty="0" err="1" smtClean="0"/>
              <a:t>addTeamLeader</a:t>
            </a:r>
            <a:r>
              <a:rPr lang="en-US" sz="2400" dirty="0" smtClean="0"/>
              <a:t>;</a:t>
            </a:r>
          </a:p>
          <a:p>
            <a:pPr lvl="2">
              <a:buFont typeface="Wingdings" pitchFamily="2" charset="2"/>
              <a:buChar char="v"/>
            </a:pPr>
            <a:r>
              <a:rPr lang="en-US" sz="2400" dirty="0" smtClean="0"/>
              <a:t> </a:t>
            </a:r>
            <a:r>
              <a:rPr lang="en-US" sz="2400" dirty="0" err="1" smtClean="0"/>
              <a:t>addDeliveryDirector</a:t>
            </a:r>
            <a:r>
              <a:rPr lang="en-US" sz="2400" dirty="0" smtClean="0"/>
              <a:t>;</a:t>
            </a:r>
          </a:p>
          <a:p>
            <a:pPr lvl="2">
              <a:buFont typeface="Wingdings" pitchFamily="2" charset="2"/>
              <a:buChar char="v"/>
            </a:pPr>
            <a:r>
              <a:rPr lang="en-US" sz="2400" dirty="0" smtClean="0"/>
              <a:t> </a:t>
            </a:r>
            <a:r>
              <a:rPr lang="en-US" sz="2400" dirty="0" err="1" smtClean="0"/>
              <a:t>addCeo</a:t>
            </a:r>
            <a:r>
              <a:rPr lang="en-US" sz="2400" dirty="0" smtClean="0"/>
              <a:t>;</a:t>
            </a:r>
          </a:p>
          <a:p>
            <a:pPr lvl="2">
              <a:buFont typeface="Wingdings" pitchFamily="2" charset="2"/>
              <a:buChar char="v"/>
            </a:pPr>
            <a:r>
              <a:rPr lang="en-US" sz="2400" dirty="0" smtClean="0"/>
              <a:t> </a:t>
            </a:r>
            <a:r>
              <a:rPr lang="en-US" sz="2400" dirty="0" err="1" smtClean="0"/>
              <a:t>addNewEmployee</a:t>
            </a:r>
            <a:r>
              <a:rPr lang="en-US" sz="2400" dirty="0" smtClean="0"/>
              <a:t>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 - methods</a:t>
            </a:r>
            <a:endParaRPr lang="uk-UA" dirty="0"/>
          </a:p>
        </p:txBody>
      </p:sp>
      <p:sp>
        <p:nvSpPr>
          <p:cNvPr id="5" name="Rectangle 4"/>
          <p:cNvSpPr/>
          <p:nvPr/>
        </p:nvSpPr>
        <p:spPr>
          <a:xfrm>
            <a:off x="396815" y="2078966"/>
            <a:ext cx="49575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Font typeface="Wingdings" pitchFamily="2" charset="2"/>
              <a:buChar char="v"/>
            </a:pPr>
            <a:r>
              <a:rPr lang="en-US" sz="2400" dirty="0" smtClean="0"/>
              <a:t> Search class – containing the logic of searching employees in public method Employees, and </a:t>
            </a:r>
            <a:r>
              <a:rPr lang="en-US" sz="2400" dirty="0" smtClean="0"/>
              <a:t>invoke </a:t>
            </a:r>
            <a:r>
              <a:rPr lang="en-US" sz="2400" dirty="0" smtClean="0"/>
              <a:t>methods:</a:t>
            </a:r>
          </a:p>
          <a:p>
            <a:pPr lvl="1"/>
            <a:endParaRPr lang="en-US" sz="2400" dirty="0" smtClean="0"/>
          </a:p>
          <a:p>
            <a:pPr lvl="1">
              <a:buFont typeface="Wingdings" pitchFamily="2" charset="2"/>
              <a:buChar char="v"/>
            </a:pPr>
            <a:r>
              <a:rPr lang="en-US" sz="2400" dirty="0" smtClean="0"/>
              <a:t> </a:t>
            </a:r>
            <a:r>
              <a:rPr lang="en-US" sz="2400" dirty="0" err="1" smtClean="0"/>
              <a:t>SearchEmployeeByName</a:t>
            </a:r>
            <a:endParaRPr lang="en-US" sz="2400" dirty="0" smtClean="0"/>
          </a:p>
          <a:p>
            <a:pPr lvl="1">
              <a:buFont typeface="Wingdings" pitchFamily="2" charset="2"/>
              <a:buChar char="v"/>
            </a:pPr>
            <a:r>
              <a:rPr lang="en-US" sz="2400" dirty="0" smtClean="0"/>
              <a:t> </a:t>
            </a:r>
            <a:r>
              <a:rPr lang="en-US" sz="2400" dirty="0" err="1" smtClean="0"/>
              <a:t>SearchEmployeeByPosition</a:t>
            </a:r>
            <a:endParaRPr lang="en-US" sz="2400" dirty="0" smtClean="0"/>
          </a:p>
          <a:p>
            <a:pPr lvl="1">
              <a:buFont typeface="Wingdings" pitchFamily="2" charset="2"/>
              <a:buChar char="v"/>
            </a:pPr>
            <a:r>
              <a:rPr lang="en-US" sz="2400" dirty="0" smtClean="0"/>
              <a:t> </a:t>
            </a:r>
            <a:r>
              <a:rPr lang="en-US" sz="2400" dirty="0" err="1" smtClean="0"/>
              <a:t>SearchEmployeeByProject</a:t>
            </a:r>
            <a:endParaRPr lang="en-US" sz="2400" dirty="0" smtClean="0"/>
          </a:p>
        </p:txBody>
      </p:sp>
      <p:pic>
        <p:nvPicPr>
          <p:cNvPr id="32" name="Picture 31" descr="Class diagra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638800" y="1131815"/>
            <a:ext cx="5791200" cy="5649519"/>
          </a:xfrm>
          <a:prstGeom prst="rect">
            <a:avLst/>
          </a:prstGeom>
        </p:spPr>
      </p:pic>
      <p:cxnSp>
        <p:nvCxnSpPr>
          <p:cNvPr id="39" name="Straight Arrow Connector 38"/>
          <p:cNvCxnSpPr/>
          <p:nvPr/>
        </p:nvCxnSpPr>
        <p:spPr>
          <a:xfrm flipH="1" flipV="1">
            <a:off x="7010400" y="4287520"/>
            <a:ext cx="1635760" cy="2844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6949440" y="4409440"/>
            <a:ext cx="1686560" cy="20015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6949440" y="2540000"/>
            <a:ext cx="1696720" cy="16865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3617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 -methods</a:t>
            </a:r>
            <a:endParaRPr lang="uk-UA" dirty="0"/>
          </a:p>
        </p:txBody>
      </p:sp>
      <p:sp>
        <p:nvSpPr>
          <p:cNvPr id="5" name="Rectangle 4"/>
          <p:cNvSpPr/>
          <p:nvPr/>
        </p:nvSpPr>
        <p:spPr>
          <a:xfrm>
            <a:off x="370936" y="1751161"/>
            <a:ext cx="529661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Font typeface="Wingdings" pitchFamily="2" charset="2"/>
              <a:buChar char="v"/>
            </a:pPr>
            <a:r>
              <a:rPr lang="en-US" sz="2400" dirty="0" smtClean="0"/>
              <a:t> Check class – containing method </a:t>
            </a:r>
            <a:r>
              <a:rPr lang="en-US" sz="2400" dirty="0" err="1" smtClean="0"/>
              <a:t>CheckEmployees</a:t>
            </a:r>
            <a:r>
              <a:rPr lang="en-US" sz="2400" dirty="0" smtClean="0"/>
              <a:t> which checks if searching is related to something that exists in the program. </a:t>
            </a:r>
          </a:p>
          <a:p>
            <a:pPr lvl="1">
              <a:buFont typeface="Wingdings" pitchFamily="2" charset="2"/>
              <a:buChar char="v"/>
            </a:pPr>
            <a:endParaRPr lang="en-US" sz="2400" dirty="0" smtClean="0"/>
          </a:p>
          <a:p>
            <a:pPr lvl="1">
              <a:buFont typeface="Wingdings" pitchFamily="2" charset="2"/>
              <a:buChar char="v"/>
            </a:pPr>
            <a:r>
              <a:rPr lang="en-US" sz="2400" dirty="0" smtClean="0"/>
              <a:t>It is used by four methods in four classes.</a:t>
            </a:r>
          </a:p>
        </p:txBody>
      </p:sp>
      <p:pic>
        <p:nvPicPr>
          <p:cNvPr id="4" name="Picture 3" descr="Class diagra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88325" y="1769770"/>
            <a:ext cx="6015508" cy="4182456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7332454" y="2570671"/>
            <a:ext cx="836762" cy="117319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7401464" y="2682815"/>
            <a:ext cx="2337759" cy="117319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7366959" y="3968151"/>
            <a:ext cx="2380891" cy="2156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788989" y="4045789"/>
            <a:ext cx="862642" cy="144923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403617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 -methods</a:t>
            </a:r>
            <a:endParaRPr lang="uk-UA" dirty="0"/>
          </a:p>
        </p:txBody>
      </p:sp>
      <p:sp>
        <p:nvSpPr>
          <p:cNvPr id="5" name="Rectangle 4"/>
          <p:cNvSpPr/>
          <p:nvPr/>
        </p:nvSpPr>
        <p:spPr>
          <a:xfrm>
            <a:off x="396815" y="1837426"/>
            <a:ext cx="1130060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Font typeface="Wingdings" pitchFamily="2" charset="2"/>
              <a:buChar char="v"/>
            </a:pPr>
            <a:endParaRPr lang="en-US" sz="2400" dirty="0" smtClean="0"/>
          </a:p>
          <a:p>
            <a:pPr lvl="1">
              <a:buFont typeface="Wingdings" pitchFamily="2" charset="2"/>
              <a:buChar char="v"/>
            </a:pPr>
            <a:r>
              <a:rPr lang="en-US" sz="2400" dirty="0" smtClean="0"/>
              <a:t>Print class – containing method </a:t>
            </a:r>
            <a:r>
              <a:rPr lang="en-US" sz="2400" dirty="0" err="1" smtClean="0"/>
              <a:t>AllEmployess</a:t>
            </a:r>
            <a:r>
              <a:rPr lang="en-US" sz="2400" dirty="0" smtClean="0"/>
              <a:t> </a:t>
            </a:r>
            <a:r>
              <a:rPr lang="en-US" sz="2400" smtClean="0"/>
              <a:t>and </a:t>
            </a:r>
            <a:r>
              <a:rPr lang="en-US" sz="2400" smtClean="0"/>
              <a:t>invokes </a:t>
            </a:r>
            <a:r>
              <a:rPr lang="en-US" sz="2400" dirty="0" err="1" smtClean="0"/>
              <a:t>CheckEmployees</a:t>
            </a:r>
            <a:r>
              <a:rPr lang="en-US" sz="2400" dirty="0" smtClean="0"/>
              <a:t> method from Check class to output all the employees.</a:t>
            </a:r>
          </a:p>
          <a:p>
            <a:pPr lvl="1">
              <a:buFont typeface="Wingdings" pitchFamily="2" charset="2"/>
              <a:buChar char="v"/>
            </a:pPr>
            <a:endParaRPr lang="en-US" sz="2400" dirty="0" smtClean="0"/>
          </a:p>
          <a:p>
            <a:pPr lvl="1">
              <a:buFont typeface="Wingdings" pitchFamily="2" charset="2"/>
              <a:buChar char="v"/>
            </a:pPr>
            <a:endParaRPr lang="en-US" sz="2400" dirty="0" smtClean="0"/>
          </a:p>
          <a:p>
            <a:pPr lvl="1">
              <a:buFont typeface="Wingdings" pitchFamily="2" charset="2"/>
              <a:buChar char="v"/>
            </a:pPr>
            <a:endParaRPr lang="en-US" sz="2400" dirty="0" smtClean="0"/>
          </a:p>
          <a:p>
            <a:pPr lvl="1">
              <a:buFont typeface="Wingdings" pitchFamily="2" charset="2"/>
              <a:buChar char="v"/>
            </a:pPr>
            <a:r>
              <a:rPr lang="en-US" sz="2400" dirty="0" err="1" smtClean="0"/>
              <a:t>MessageExceptions</a:t>
            </a:r>
            <a:r>
              <a:rPr lang="en-US" sz="2400" dirty="0" smtClean="0"/>
              <a:t> class – contain methods which contains messages</a:t>
            </a:r>
          </a:p>
        </p:txBody>
      </p:sp>
    </p:spTree>
    <p:extLst>
      <p:ext uri="{BB962C8B-B14F-4D97-AF65-F5344CB8AC3E}">
        <p14:creationId xmlns="" xmlns:p14="http://schemas.microsoft.com/office/powerpoint/2010/main" val="403617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1219</TotalTime>
  <Words>249</Words>
  <Application>Microsoft Office PowerPoint</Application>
  <PresentationFormat>Custom</PresentationFormat>
  <Paragraphs>68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Тема Office</vt:lpstr>
      <vt:lpstr>1_Тема Office</vt:lpstr>
      <vt:lpstr>2_Тема Office</vt:lpstr>
      <vt:lpstr>Human Resources Console Application</vt:lpstr>
      <vt:lpstr>Agenda</vt:lpstr>
      <vt:lpstr>Functionalities</vt:lpstr>
      <vt:lpstr>Structure</vt:lpstr>
      <vt:lpstr>Classes - methods</vt:lpstr>
      <vt:lpstr>Classes - methods</vt:lpstr>
      <vt:lpstr>Classes - methods</vt:lpstr>
      <vt:lpstr>Classes -methods</vt:lpstr>
      <vt:lpstr>Classes -methods</vt:lpstr>
      <vt:lpstr>Thank you for watching!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User</cp:lastModifiedBy>
  <cp:revision>104</cp:revision>
  <dcterms:created xsi:type="dcterms:W3CDTF">2015-09-10T13:48:25Z</dcterms:created>
  <dcterms:modified xsi:type="dcterms:W3CDTF">2016-08-15T17:37:05Z</dcterms:modified>
</cp:coreProperties>
</file>

<file path=docProps/thumbnail.jpeg>
</file>